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9" r:id="rId4"/>
    <p:sldId id="261" r:id="rId5"/>
    <p:sldId id="260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11F5B"/>
    <a:srgbClr val="011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7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70E3E-7029-2348-A3D8-941B903F5FA8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9B7947-1B5F-E543-8C7C-9C885618D246}">
      <dgm:prSet phldrT="[Text]"/>
      <dgm:spPr/>
      <dgm:t>
        <a:bodyPr/>
        <a:lstStyle/>
        <a:p>
          <a:r>
            <a:rPr lang="en-US" dirty="0">
              <a:latin typeface="Optima" panose="02000503060000020004" pitchFamily="2" charset="0"/>
            </a:rPr>
            <a:t>Funding</a:t>
          </a:r>
        </a:p>
      </dgm:t>
    </dgm:pt>
    <dgm:pt modelId="{5793C7B4-05C6-AF4C-8D6B-B000F96D1881}" type="parTrans" cxnId="{7C972BE3-A9C4-F24E-A39D-6DE74E886713}">
      <dgm:prSet/>
      <dgm:spPr/>
      <dgm:t>
        <a:bodyPr/>
        <a:lstStyle/>
        <a:p>
          <a:endParaRPr lang="en-US"/>
        </a:p>
      </dgm:t>
    </dgm:pt>
    <dgm:pt modelId="{EF971971-B10E-E34E-8CA7-CA39B09263EA}" type="sibTrans" cxnId="{7C972BE3-A9C4-F24E-A39D-6DE74E886713}">
      <dgm:prSet/>
      <dgm:spPr/>
      <dgm:t>
        <a:bodyPr/>
        <a:lstStyle/>
        <a:p>
          <a:endParaRPr lang="en-US"/>
        </a:p>
      </dgm:t>
    </dgm:pt>
    <dgm:pt modelId="{EA1F2788-1DFA-1A43-BB40-2EDDEF55107B}">
      <dgm:prSet phldrT="[Text]"/>
      <dgm:spPr/>
      <dgm:t>
        <a:bodyPr/>
        <a:lstStyle/>
        <a:p>
          <a:r>
            <a:rPr lang="en-US" dirty="0">
              <a:latin typeface="Optima" panose="02000503060000020004" pitchFamily="2" charset="0"/>
            </a:rPr>
            <a:t>Career Panels</a:t>
          </a:r>
        </a:p>
      </dgm:t>
    </dgm:pt>
    <dgm:pt modelId="{AAB01871-E5AA-AA41-AD03-5A5FA257788A}" type="parTrans" cxnId="{75D0F656-70CB-B545-BB4E-8991B2862FE3}">
      <dgm:prSet/>
      <dgm:spPr/>
      <dgm:t>
        <a:bodyPr/>
        <a:lstStyle/>
        <a:p>
          <a:endParaRPr lang="en-US"/>
        </a:p>
      </dgm:t>
    </dgm:pt>
    <dgm:pt modelId="{901889EA-B4D9-9B44-8811-D7816BE70B2A}" type="sibTrans" cxnId="{75D0F656-70CB-B545-BB4E-8991B2862FE3}">
      <dgm:prSet/>
      <dgm:spPr/>
      <dgm:t>
        <a:bodyPr/>
        <a:lstStyle/>
        <a:p>
          <a:endParaRPr lang="en-US"/>
        </a:p>
      </dgm:t>
    </dgm:pt>
    <dgm:pt modelId="{B64902EE-F04E-F343-A900-081BD2D527CD}">
      <dgm:prSet phldrT="[Text]"/>
      <dgm:spPr/>
      <dgm:t>
        <a:bodyPr/>
        <a:lstStyle/>
        <a:p>
          <a:r>
            <a:rPr lang="en-US" dirty="0">
              <a:latin typeface="Optima" panose="02000503060000020004" pitchFamily="2" charset="0"/>
            </a:rPr>
            <a:t>Advocacy</a:t>
          </a:r>
        </a:p>
      </dgm:t>
    </dgm:pt>
    <dgm:pt modelId="{D845909C-A529-DA4D-9B94-A98560DD0F73}" type="parTrans" cxnId="{A423FC85-C990-1244-B97D-F46FF05040BC}">
      <dgm:prSet/>
      <dgm:spPr/>
      <dgm:t>
        <a:bodyPr/>
        <a:lstStyle/>
        <a:p>
          <a:endParaRPr lang="en-US"/>
        </a:p>
      </dgm:t>
    </dgm:pt>
    <dgm:pt modelId="{D33D1E12-0391-604F-B008-F4BCA8E85DB6}" type="sibTrans" cxnId="{A423FC85-C990-1244-B97D-F46FF05040BC}">
      <dgm:prSet/>
      <dgm:spPr/>
      <dgm:t>
        <a:bodyPr/>
        <a:lstStyle/>
        <a:p>
          <a:endParaRPr lang="en-US"/>
        </a:p>
      </dgm:t>
    </dgm:pt>
    <dgm:pt modelId="{8C43115A-E1AD-0940-A2AA-1BB43A97CE46}">
      <dgm:prSet phldrT="[Text]"/>
      <dgm:spPr/>
      <dgm:t>
        <a:bodyPr/>
        <a:lstStyle/>
        <a:p>
          <a:r>
            <a:rPr lang="en-US" dirty="0">
              <a:latin typeface="Optima" panose="02000503060000020004" pitchFamily="2" charset="0"/>
            </a:rPr>
            <a:t>Social Events</a:t>
          </a:r>
        </a:p>
      </dgm:t>
    </dgm:pt>
    <dgm:pt modelId="{AAA544B7-1D16-AD40-9A66-28C4481096FC}" type="parTrans" cxnId="{40707F79-E873-0549-BAD9-20357AE8C995}">
      <dgm:prSet/>
      <dgm:spPr/>
      <dgm:t>
        <a:bodyPr/>
        <a:lstStyle/>
        <a:p>
          <a:endParaRPr lang="en-US"/>
        </a:p>
      </dgm:t>
    </dgm:pt>
    <dgm:pt modelId="{1B789E33-EC2B-BA42-9012-3FF51AF7599B}" type="sibTrans" cxnId="{40707F79-E873-0549-BAD9-20357AE8C995}">
      <dgm:prSet/>
      <dgm:spPr/>
      <dgm:t>
        <a:bodyPr/>
        <a:lstStyle/>
        <a:p>
          <a:endParaRPr lang="en-US"/>
        </a:p>
      </dgm:t>
    </dgm:pt>
    <dgm:pt modelId="{98333BC9-9CD8-3242-92D1-44CA6A6F08F5}" type="pres">
      <dgm:prSet presAssocID="{1B070E3E-7029-2348-A3D8-941B903F5FA8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16A38F42-1D4A-7047-AB58-9FCDDD3C9159}" type="pres">
      <dgm:prSet presAssocID="{669B7947-1B5F-E543-8C7C-9C885618D246}" presName="text1" presStyleCnt="0"/>
      <dgm:spPr/>
    </dgm:pt>
    <dgm:pt modelId="{50C0D62F-1254-524E-96C9-3F6D07F2896A}" type="pres">
      <dgm:prSet presAssocID="{669B7947-1B5F-E543-8C7C-9C885618D246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E462C-7F71-1545-AB84-FD5ACCD1805D}" type="pres">
      <dgm:prSet presAssocID="{669B7947-1B5F-E543-8C7C-9C885618D246}" presName="textaccent1" presStyleCnt="0"/>
      <dgm:spPr/>
    </dgm:pt>
    <dgm:pt modelId="{D8BF41D4-E4CB-CC4E-AF68-574693ABB9BD}" type="pres">
      <dgm:prSet presAssocID="{669B7947-1B5F-E543-8C7C-9C885618D246}" presName="accentRepeatNode" presStyleLbl="solidAlignAcc1" presStyleIdx="0" presStyleCnt="8"/>
      <dgm:spPr/>
    </dgm:pt>
    <dgm:pt modelId="{D278E594-298F-1C47-B901-D1208E129107}" type="pres">
      <dgm:prSet presAssocID="{EF971971-B10E-E34E-8CA7-CA39B09263EA}" presName="image1" presStyleCnt="0"/>
      <dgm:spPr/>
    </dgm:pt>
    <dgm:pt modelId="{E7E80F89-3396-E84B-8736-51D7788A2960}" type="pres">
      <dgm:prSet presAssocID="{EF971971-B10E-E34E-8CA7-CA39B09263EA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B2E8DDD4-C9ED-F841-86FE-74BCCF202CFD}" type="pres">
      <dgm:prSet presAssocID="{EF971971-B10E-E34E-8CA7-CA39B09263EA}" presName="imageaccent1" presStyleCnt="0"/>
      <dgm:spPr/>
    </dgm:pt>
    <dgm:pt modelId="{4225F685-3294-544E-89A1-4D11A104FA31}" type="pres">
      <dgm:prSet presAssocID="{EF971971-B10E-E34E-8CA7-CA39B09263EA}" presName="accentRepeatNode" presStyleLbl="solidAlignAcc1" presStyleIdx="1" presStyleCnt="8"/>
      <dgm:spPr/>
    </dgm:pt>
    <dgm:pt modelId="{9E77733B-16BB-2C49-8A4B-2B2A53543840}" type="pres">
      <dgm:prSet presAssocID="{EA1F2788-1DFA-1A43-BB40-2EDDEF55107B}" presName="text2" presStyleCnt="0"/>
      <dgm:spPr/>
    </dgm:pt>
    <dgm:pt modelId="{C97B99B9-507E-3E49-822F-8568B85599F4}" type="pres">
      <dgm:prSet presAssocID="{EA1F2788-1DFA-1A43-BB40-2EDDEF55107B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E1D1A-CE8E-A845-BFFB-95EF807810EB}" type="pres">
      <dgm:prSet presAssocID="{EA1F2788-1DFA-1A43-BB40-2EDDEF55107B}" presName="textaccent2" presStyleCnt="0"/>
      <dgm:spPr/>
    </dgm:pt>
    <dgm:pt modelId="{2CC6E19E-7455-3444-BED5-37B82A496B96}" type="pres">
      <dgm:prSet presAssocID="{EA1F2788-1DFA-1A43-BB40-2EDDEF55107B}" presName="accentRepeatNode" presStyleLbl="solidAlignAcc1" presStyleIdx="2" presStyleCnt="8"/>
      <dgm:spPr/>
    </dgm:pt>
    <dgm:pt modelId="{180141E5-0B6F-934E-8B5F-062FA69396FD}" type="pres">
      <dgm:prSet presAssocID="{901889EA-B4D9-9B44-8811-D7816BE70B2A}" presName="image2" presStyleCnt="0"/>
      <dgm:spPr/>
    </dgm:pt>
    <dgm:pt modelId="{3797B360-84F1-BF45-A1D6-512DBA77E43F}" type="pres">
      <dgm:prSet presAssocID="{901889EA-B4D9-9B44-8811-D7816BE70B2A}" presName="imageRepeatNode" presStyleLbl="alignAcc1" presStyleIdx="1" presStyleCnt="4"/>
      <dgm:spPr/>
      <dgm:t>
        <a:bodyPr/>
        <a:lstStyle/>
        <a:p>
          <a:endParaRPr lang="en-US"/>
        </a:p>
      </dgm:t>
    </dgm:pt>
    <dgm:pt modelId="{1622502C-D86C-874E-AF68-4EE080A220B8}" type="pres">
      <dgm:prSet presAssocID="{901889EA-B4D9-9B44-8811-D7816BE70B2A}" presName="imageaccent2" presStyleCnt="0"/>
      <dgm:spPr/>
    </dgm:pt>
    <dgm:pt modelId="{ADC4620B-D53F-0B4A-A383-77BAE2963FAA}" type="pres">
      <dgm:prSet presAssocID="{901889EA-B4D9-9B44-8811-D7816BE70B2A}" presName="accentRepeatNode" presStyleLbl="solidAlignAcc1" presStyleIdx="3" presStyleCnt="8"/>
      <dgm:spPr/>
    </dgm:pt>
    <dgm:pt modelId="{C77F4A35-1D03-C14F-9D11-04BC7C3D4A10}" type="pres">
      <dgm:prSet presAssocID="{B64902EE-F04E-F343-A900-081BD2D527CD}" presName="text3" presStyleCnt="0"/>
      <dgm:spPr/>
    </dgm:pt>
    <dgm:pt modelId="{722F902B-8784-4246-9FE6-9BC26A95FAC0}" type="pres">
      <dgm:prSet presAssocID="{B64902EE-F04E-F343-A900-081BD2D527CD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2724C-94FB-C14E-B583-B4EC8E563E0D}" type="pres">
      <dgm:prSet presAssocID="{B64902EE-F04E-F343-A900-081BD2D527CD}" presName="textaccent3" presStyleCnt="0"/>
      <dgm:spPr/>
    </dgm:pt>
    <dgm:pt modelId="{FCFCC2F5-2C47-FD42-B728-121F5E629FB7}" type="pres">
      <dgm:prSet presAssocID="{B64902EE-F04E-F343-A900-081BD2D527CD}" presName="accentRepeatNode" presStyleLbl="solidAlignAcc1" presStyleIdx="4" presStyleCnt="8"/>
      <dgm:spPr/>
    </dgm:pt>
    <dgm:pt modelId="{B9561844-220A-EE4A-883B-7583BD890893}" type="pres">
      <dgm:prSet presAssocID="{D33D1E12-0391-604F-B008-F4BCA8E85DB6}" presName="image3" presStyleCnt="0"/>
      <dgm:spPr/>
    </dgm:pt>
    <dgm:pt modelId="{1BD7220A-35F7-5A42-B782-1CF581C8B561}" type="pres">
      <dgm:prSet presAssocID="{D33D1E12-0391-604F-B008-F4BCA8E85DB6}" presName="imageRepeatNode" presStyleLbl="alignAcc1" presStyleIdx="2" presStyleCnt="4"/>
      <dgm:spPr/>
      <dgm:t>
        <a:bodyPr/>
        <a:lstStyle/>
        <a:p>
          <a:endParaRPr lang="en-US"/>
        </a:p>
      </dgm:t>
    </dgm:pt>
    <dgm:pt modelId="{B1222C36-95CE-8741-B672-B36B0DAF2352}" type="pres">
      <dgm:prSet presAssocID="{D33D1E12-0391-604F-B008-F4BCA8E85DB6}" presName="imageaccent3" presStyleCnt="0"/>
      <dgm:spPr/>
    </dgm:pt>
    <dgm:pt modelId="{16A9FF87-297A-A14B-87EB-7F71B12DA641}" type="pres">
      <dgm:prSet presAssocID="{D33D1E12-0391-604F-B008-F4BCA8E85DB6}" presName="accentRepeatNode" presStyleLbl="solidAlignAcc1" presStyleIdx="5" presStyleCnt="8"/>
      <dgm:spPr/>
    </dgm:pt>
    <dgm:pt modelId="{57722D79-5C9B-F941-AD7B-B63B574F9B45}" type="pres">
      <dgm:prSet presAssocID="{8C43115A-E1AD-0940-A2AA-1BB43A97CE46}" presName="text4" presStyleCnt="0"/>
      <dgm:spPr/>
    </dgm:pt>
    <dgm:pt modelId="{FCE1CAAD-7307-944E-812A-B45137CA9B7D}" type="pres">
      <dgm:prSet presAssocID="{8C43115A-E1AD-0940-A2AA-1BB43A97CE46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17515-A48F-B042-9B05-2208E86CD002}" type="pres">
      <dgm:prSet presAssocID="{8C43115A-E1AD-0940-A2AA-1BB43A97CE46}" presName="textaccent4" presStyleCnt="0"/>
      <dgm:spPr/>
    </dgm:pt>
    <dgm:pt modelId="{18AAD839-F8B9-BF42-AB5E-BFC30FF5C01A}" type="pres">
      <dgm:prSet presAssocID="{8C43115A-E1AD-0940-A2AA-1BB43A97CE46}" presName="accentRepeatNode" presStyleLbl="solidAlignAcc1" presStyleIdx="6" presStyleCnt="8"/>
      <dgm:spPr/>
    </dgm:pt>
    <dgm:pt modelId="{63EA4788-CA54-1B4C-B7C0-D091493967F0}" type="pres">
      <dgm:prSet presAssocID="{1B789E33-EC2B-BA42-9012-3FF51AF7599B}" presName="image4" presStyleCnt="0"/>
      <dgm:spPr/>
    </dgm:pt>
    <dgm:pt modelId="{CD3493E5-A14E-BC46-A0A7-F7A39E197506}" type="pres">
      <dgm:prSet presAssocID="{1B789E33-EC2B-BA42-9012-3FF51AF7599B}" presName="imageRepeatNode" presStyleLbl="alignAcc1" presStyleIdx="3" presStyleCnt="4"/>
      <dgm:spPr/>
      <dgm:t>
        <a:bodyPr/>
        <a:lstStyle/>
        <a:p>
          <a:endParaRPr lang="en-US"/>
        </a:p>
      </dgm:t>
    </dgm:pt>
    <dgm:pt modelId="{69C6FA8B-719D-A847-AE71-79CD8A0DE31C}" type="pres">
      <dgm:prSet presAssocID="{1B789E33-EC2B-BA42-9012-3FF51AF7599B}" presName="imageaccent4" presStyleCnt="0"/>
      <dgm:spPr/>
    </dgm:pt>
    <dgm:pt modelId="{58A7526D-617D-2949-AE0C-CD7A20BD4ECA}" type="pres">
      <dgm:prSet presAssocID="{1B789E33-EC2B-BA42-9012-3FF51AF7599B}" presName="accentRepeatNode" presStyleLbl="solidAlignAcc1" presStyleIdx="7" presStyleCnt="8"/>
      <dgm:spPr/>
    </dgm:pt>
  </dgm:ptLst>
  <dgm:cxnLst>
    <dgm:cxn modelId="{8931C273-D781-D743-8DD0-82F413040068}" type="presOf" srcId="{EA1F2788-1DFA-1A43-BB40-2EDDEF55107B}" destId="{C97B99B9-507E-3E49-822F-8568B85599F4}" srcOrd="0" destOrd="0" presId="urn:microsoft.com/office/officeart/2008/layout/HexagonCluster"/>
    <dgm:cxn modelId="{AA402DF0-53D6-0F43-A05F-E0BDF2BC0DA2}" type="presOf" srcId="{901889EA-B4D9-9B44-8811-D7816BE70B2A}" destId="{3797B360-84F1-BF45-A1D6-512DBA77E43F}" srcOrd="0" destOrd="0" presId="urn:microsoft.com/office/officeart/2008/layout/HexagonCluster"/>
    <dgm:cxn modelId="{A04A3210-62E4-3447-82E4-BC3D64414BA9}" type="presOf" srcId="{1B070E3E-7029-2348-A3D8-941B903F5FA8}" destId="{98333BC9-9CD8-3242-92D1-44CA6A6F08F5}" srcOrd="0" destOrd="0" presId="urn:microsoft.com/office/officeart/2008/layout/HexagonCluster"/>
    <dgm:cxn modelId="{3E3E03A3-D57F-E44A-B2A5-C0F8127F870F}" type="presOf" srcId="{EF971971-B10E-E34E-8CA7-CA39B09263EA}" destId="{E7E80F89-3396-E84B-8736-51D7788A2960}" srcOrd="0" destOrd="0" presId="urn:microsoft.com/office/officeart/2008/layout/HexagonCluster"/>
    <dgm:cxn modelId="{78FC5CDC-005E-0847-A7E6-E30792BE98DD}" type="presOf" srcId="{1B789E33-EC2B-BA42-9012-3FF51AF7599B}" destId="{CD3493E5-A14E-BC46-A0A7-F7A39E197506}" srcOrd="0" destOrd="0" presId="urn:microsoft.com/office/officeart/2008/layout/HexagonCluster"/>
    <dgm:cxn modelId="{75D0F656-70CB-B545-BB4E-8991B2862FE3}" srcId="{1B070E3E-7029-2348-A3D8-941B903F5FA8}" destId="{EA1F2788-1DFA-1A43-BB40-2EDDEF55107B}" srcOrd="1" destOrd="0" parTransId="{AAB01871-E5AA-AA41-AD03-5A5FA257788A}" sibTransId="{901889EA-B4D9-9B44-8811-D7816BE70B2A}"/>
    <dgm:cxn modelId="{40707F79-E873-0549-BAD9-20357AE8C995}" srcId="{1B070E3E-7029-2348-A3D8-941B903F5FA8}" destId="{8C43115A-E1AD-0940-A2AA-1BB43A97CE46}" srcOrd="3" destOrd="0" parTransId="{AAA544B7-1D16-AD40-9A66-28C4481096FC}" sibTransId="{1B789E33-EC2B-BA42-9012-3FF51AF7599B}"/>
    <dgm:cxn modelId="{65E6CA97-F531-EE4F-AC9D-8567DF7492B0}" type="presOf" srcId="{669B7947-1B5F-E543-8C7C-9C885618D246}" destId="{50C0D62F-1254-524E-96C9-3F6D07F2896A}" srcOrd="0" destOrd="0" presId="urn:microsoft.com/office/officeart/2008/layout/HexagonCluster"/>
    <dgm:cxn modelId="{BC992293-49B0-934C-BD7F-BE24D37EC53F}" type="presOf" srcId="{D33D1E12-0391-604F-B008-F4BCA8E85DB6}" destId="{1BD7220A-35F7-5A42-B782-1CF581C8B561}" srcOrd="0" destOrd="0" presId="urn:microsoft.com/office/officeart/2008/layout/HexagonCluster"/>
    <dgm:cxn modelId="{412D71EC-B80E-344F-898C-1D3DDFD4DD79}" type="presOf" srcId="{8C43115A-E1AD-0940-A2AA-1BB43A97CE46}" destId="{FCE1CAAD-7307-944E-812A-B45137CA9B7D}" srcOrd="0" destOrd="0" presId="urn:microsoft.com/office/officeart/2008/layout/HexagonCluster"/>
    <dgm:cxn modelId="{7C972BE3-A9C4-F24E-A39D-6DE74E886713}" srcId="{1B070E3E-7029-2348-A3D8-941B903F5FA8}" destId="{669B7947-1B5F-E543-8C7C-9C885618D246}" srcOrd="0" destOrd="0" parTransId="{5793C7B4-05C6-AF4C-8D6B-B000F96D1881}" sibTransId="{EF971971-B10E-E34E-8CA7-CA39B09263EA}"/>
    <dgm:cxn modelId="{11E71F24-79EC-4543-8CAD-D9091CEA1999}" type="presOf" srcId="{B64902EE-F04E-F343-A900-081BD2D527CD}" destId="{722F902B-8784-4246-9FE6-9BC26A95FAC0}" srcOrd="0" destOrd="0" presId="urn:microsoft.com/office/officeart/2008/layout/HexagonCluster"/>
    <dgm:cxn modelId="{A423FC85-C990-1244-B97D-F46FF05040BC}" srcId="{1B070E3E-7029-2348-A3D8-941B903F5FA8}" destId="{B64902EE-F04E-F343-A900-081BD2D527CD}" srcOrd="2" destOrd="0" parTransId="{D845909C-A529-DA4D-9B94-A98560DD0F73}" sibTransId="{D33D1E12-0391-604F-B008-F4BCA8E85DB6}"/>
    <dgm:cxn modelId="{D51391D0-CE4F-134D-9BFA-D387437C40B9}" type="presParOf" srcId="{98333BC9-9CD8-3242-92D1-44CA6A6F08F5}" destId="{16A38F42-1D4A-7047-AB58-9FCDDD3C9159}" srcOrd="0" destOrd="0" presId="urn:microsoft.com/office/officeart/2008/layout/HexagonCluster"/>
    <dgm:cxn modelId="{45350FCD-C96A-C84A-8F19-B7057899500E}" type="presParOf" srcId="{16A38F42-1D4A-7047-AB58-9FCDDD3C9159}" destId="{50C0D62F-1254-524E-96C9-3F6D07F2896A}" srcOrd="0" destOrd="0" presId="urn:microsoft.com/office/officeart/2008/layout/HexagonCluster"/>
    <dgm:cxn modelId="{4F334793-4F79-7B45-A480-6C6BAF82A338}" type="presParOf" srcId="{98333BC9-9CD8-3242-92D1-44CA6A6F08F5}" destId="{6D4E462C-7F71-1545-AB84-FD5ACCD1805D}" srcOrd="1" destOrd="0" presId="urn:microsoft.com/office/officeart/2008/layout/HexagonCluster"/>
    <dgm:cxn modelId="{42BB61A9-62D5-E049-898C-B65B88D1084E}" type="presParOf" srcId="{6D4E462C-7F71-1545-AB84-FD5ACCD1805D}" destId="{D8BF41D4-E4CB-CC4E-AF68-574693ABB9BD}" srcOrd="0" destOrd="0" presId="urn:microsoft.com/office/officeart/2008/layout/HexagonCluster"/>
    <dgm:cxn modelId="{C05CF8D9-CA8A-4749-8CE5-D8DD84DA05F4}" type="presParOf" srcId="{98333BC9-9CD8-3242-92D1-44CA6A6F08F5}" destId="{D278E594-298F-1C47-B901-D1208E129107}" srcOrd="2" destOrd="0" presId="urn:microsoft.com/office/officeart/2008/layout/HexagonCluster"/>
    <dgm:cxn modelId="{9EA05E8E-0F0E-0441-8A55-58DDC44ADAA4}" type="presParOf" srcId="{D278E594-298F-1C47-B901-D1208E129107}" destId="{E7E80F89-3396-E84B-8736-51D7788A2960}" srcOrd="0" destOrd="0" presId="urn:microsoft.com/office/officeart/2008/layout/HexagonCluster"/>
    <dgm:cxn modelId="{F62E2043-5EF1-5C48-BE25-4B22937ED6B7}" type="presParOf" srcId="{98333BC9-9CD8-3242-92D1-44CA6A6F08F5}" destId="{B2E8DDD4-C9ED-F841-86FE-74BCCF202CFD}" srcOrd="3" destOrd="0" presId="urn:microsoft.com/office/officeart/2008/layout/HexagonCluster"/>
    <dgm:cxn modelId="{15779F61-D34D-2A4C-A86D-C0156624EBD5}" type="presParOf" srcId="{B2E8DDD4-C9ED-F841-86FE-74BCCF202CFD}" destId="{4225F685-3294-544E-89A1-4D11A104FA31}" srcOrd="0" destOrd="0" presId="urn:microsoft.com/office/officeart/2008/layout/HexagonCluster"/>
    <dgm:cxn modelId="{115ED7A5-6074-DF43-B5D7-CE50F5CEAA93}" type="presParOf" srcId="{98333BC9-9CD8-3242-92D1-44CA6A6F08F5}" destId="{9E77733B-16BB-2C49-8A4B-2B2A53543840}" srcOrd="4" destOrd="0" presId="urn:microsoft.com/office/officeart/2008/layout/HexagonCluster"/>
    <dgm:cxn modelId="{62D9813A-BEF0-0744-89E8-FE8BE11BDF9F}" type="presParOf" srcId="{9E77733B-16BB-2C49-8A4B-2B2A53543840}" destId="{C97B99B9-507E-3E49-822F-8568B85599F4}" srcOrd="0" destOrd="0" presId="urn:microsoft.com/office/officeart/2008/layout/HexagonCluster"/>
    <dgm:cxn modelId="{83ABD9A6-F9E2-594A-8AF0-6B4963FD2BB7}" type="presParOf" srcId="{98333BC9-9CD8-3242-92D1-44CA6A6F08F5}" destId="{199E1D1A-CE8E-A845-BFFB-95EF807810EB}" srcOrd="5" destOrd="0" presId="urn:microsoft.com/office/officeart/2008/layout/HexagonCluster"/>
    <dgm:cxn modelId="{FDE20D5A-FD64-3240-989C-FBF16694B022}" type="presParOf" srcId="{199E1D1A-CE8E-A845-BFFB-95EF807810EB}" destId="{2CC6E19E-7455-3444-BED5-37B82A496B96}" srcOrd="0" destOrd="0" presId="urn:microsoft.com/office/officeart/2008/layout/HexagonCluster"/>
    <dgm:cxn modelId="{D59E08DD-3ED4-BD41-BF62-CB95003BDAEB}" type="presParOf" srcId="{98333BC9-9CD8-3242-92D1-44CA6A6F08F5}" destId="{180141E5-0B6F-934E-8B5F-062FA69396FD}" srcOrd="6" destOrd="0" presId="urn:microsoft.com/office/officeart/2008/layout/HexagonCluster"/>
    <dgm:cxn modelId="{57B536B1-90F3-7A43-B53A-9CB1A9AC45EE}" type="presParOf" srcId="{180141E5-0B6F-934E-8B5F-062FA69396FD}" destId="{3797B360-84F1-BF45-A1D6-512DBA77E43F}" srcOrd="0" destOrd="0" presId="urn:microsoft.com/office/officeart/2008/layout/HexagonCluster"/>
    <dgm:cxn modelId="{4C60E3E6-6E53-1540-BFD8-66A276BF5C0C}" type="presParOf" srcId="{98333BC9-9CD8-3242-92D1-44CA6A6F08F5}" destId="{1622502C-D86C-874E-AF68-4EE080A220B8}" srcOrd="7" destOrd="0" presId="urn:microsoft.com/office/officeart/2008/layout/HexagonCluster"/>
    <dgm:cxn modelId="{BD9A7520-4EA0-3541-BC5F-8949C6EC1F9C}" type="presParOf" srcId="{1622502C-D86C-874E-AF68-4EE080A220B8}" destId="{ADC4620B-D53F-0B4A-A383-77BAE2963FAA}" srcOrd="0" destOrd="0" presId="urn:microsoft.com/office/officeart/2008/layout/HexagonCluster"/>
    <dgm:cxn modelId="{EEDE6764-4699-BC4F-BE77-1591FCD8D364}" type="presParOf" srcId="{98333BC9-9CD8-3242-92D1-44CA6A6F08F5}" destId="{C77F4A35-1D03-C14F-9D11-04BC7C3D4A10}" srcOrd="8" destOrd="0" presId="urn:microsoft.com/office/officeart/2008/layout/HexagonCluster"/>
    <dgm:cxn modelId="{1C7626E2-D1E3-DB48-B7BF-67878E3F16DC}" type="presParOf" srcId="{C77F4A35-1D03-C14F-9D11-04BC7C3D4A10}" destId="{722F902B-8784-4246-9FE6-9BC26A95FAC0}" srcOrd="0" destOrd="0" presId="urn:microsoft.com/office/officeart/2008/layout/HexagonCluster"/>
    <dgm:cxn modelId="{D47865E7-93C4-FB4A-AB43-8262E0075E59}" type="presParOf" srcId="{98333BC9-9CD8-3242-92D1-44CA6A6F08F5}" destId="{6B22724C-94FB-C14E-B583-B4EC8E563E0D}" srcOrd="9" destOrd="0" presId="urn:microsoft.com/office/officeart/2008/layout/HexagonCluster"/>
    <dgm:cxn modelId="{5C9EBC62-12D5-E74B-85F3-1927B1411040}" type="presParOf" srcId="{6B22724C-94FB-C14E-B583-B4EC8E563E0D}" destId="{FCFCC2F5-2C47-FD42-B728-121F5E629FB7}" srcOrd="0" destOrd="0" presId="urn:microsoft.com/office/officeart/2008/layout/HexagonCluster"/>
    <dgm:cxn modelId="{C6F0948B-C73C-904A-82A4-73886E79408E}" type="presParOf" srcId="{98333BC9-9CD8-3242-92D1-44CA6A6F08F5}" destId="{B9561844-220A-EE4A-883B-7583BD890893}" srcOrd="10" destOrd="0" presId="urn:microsoft.com/office/officeart/2008/layout/HexagonCluster"/>
    <dgm:cxn modelId="{C1CBE3DE-FD93-2749-BD66-851B8C0AFAB4}" type="presParOf" srcId="{B9561844-220A-EE4A-883B-7583BD890893}" destId="{1BD7220A-35F7-5A42-B782-1CF581C8B561}" srcOrd="0" destOrd="0" presId="urn:microsoft.com/office/officeart/2008/layout/HexagonCluster"/>
    <dgm:cxn modelId="{2A222A78-BC15-864C-8F74-DDDE5E47302E}" type="presParOf" srcId="{98333BC9-9CD8-3242-92D1-44CA6A6F08F5}" destId="{B1222C36-95CE-8741-B672-B36B0DAF2352}" srcOrd="11" destOrd="0" presId="urn:microsoft.com/office/officeart/2008/layout/HexagonCluster"/>
    <dgm:cxn modelId="{2112BB6D-2A65-F146-9462-08AC7FAC03B8}" type="presParOf" srcId="{B1222C36-95CE-8741-B672-B36B0DAF2352}" destId="{16A9FF87-297A-A14B-87EB-7F71B12DA641}" srcOrd="0" destOrd="0" presId="urn:microsoft.com/office/officeart/2008/layout/HexagonCluster"/>
    <dgm:cxn modelId="{A2B2999D-0598-DA45-B7D1-433A1F2A4100}" type="presParOf" srcId="{98333BC9-9CD8-3242-92D1-44CA6A6F08F5}" destId="{57722D79-5C9B-F941-AD7B-B63B574F9B45}" srcOrd="12" destOrd="0" presId="urn:microsoft.com/office/officeart/2008/layout/HexagonCluster"/>
    <dgm:cxn modelId="{6DBE3732-DAAD-1C4E-BC68-72E52E914D38}" type="presParOf" srcId="{57722D79-5C9B-F941-AD7B-B63B574F9B45}" destId="{FCE1CAAD-7307-944E-812A-B45137CA9B7D}" srcOrd="0" destOrd="0" presId="urn:microsoft.com/office/officeart/2008/layout/HexagonCluster"/>
    <dgm:cxn modelId="{3223E6C0-3413-6446-93FE-66EE0B4D6C80}" type="presParOf" srcId="{98333BC9-9CD8-3242-92D1-44CA6A6F08F5}" destId="{B5E17515-A48F-B042-9B05-2208E86CD002}" srcOrd="13" destOrd="0" presId="urn:microsoft.com/office/officeart/2008/layout/HexagonCluster"/>
    <dgm:cxn modelId="{C1787922-E5A4-7F4F-93B1-637CC61FB67B}" type="presParOf" srcId="{B5E17515-A48F-B042-9B05-2208E86CD002}" destId="{18AAD839-F8B9-BF42-AB5E-BFC30FF5C01A}" srcOrd="0" destOrd="0" presId="urn:microsoft.com/office/officeart/2008/layout/HexagonCluster"/>
    <dgm:cxn modelId="{1BFB577B-7F39-3944-A03E-E48F035173DD}" type="presParOf" srcId="{98333BC9-9CD8-3242-92D1-44CA6A6F08F5}" destId="{63EA4788-CA54-1B4C-B7C0-D091493967F0}" srcOrd="14" destOrd="0" presId="urn:microsoft.com/office/officeart/2008/layout/HexagonCluster"/>
    <dgm:cxn modelId="{76D13DD7-82B2-2C49-9930-0A6CB76ED884}" type="presParOf" srcId="{63EA4788-CA54-1B4C-B7C0-D091493967F0}" destId="{CD3493E5-A14E-BC46-A0A7-F7A39E197506}" srcOrd="0" destOrd="0" presId="urn:microsoft.com/office/officeart/2008/layout/HexagonCluster"/>
    <dgm:cxn modelId="{F6706214-E93A-E741-8BB2-76BC063F88F5}" type="presParOf" srcId="{98333BC9-9CD8-3242-92D1-44CA6A6F08F5}" destId="{69C6FA8B-719D-A847-AE71-79CD8A0DE31C}" srcOrd="15" destOrd="0" presId="urn:microsoft.com/office/officeart/2008/layout/HexagonCluster"/>
    <dgm:cxn modelId="{FA4AD9E9-789D-D945-8EBA-D045394FEFD6}" type="presParOf" srcId="{69C6FA8B-719D-A847-AE71-79CD8A0DE31C}" destId="{58A7526D-617D-2949-AE0C-CD7A20BD4EC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0D62F-1254-524E-96C9-3F6D07F2896A}">
      <dsp:nvSpPr>
        <dsp:cNvPr id="0" name=""/>
        <dsp:cNvSpPr/>
      </dsp:nvSpPr>
      <dsp:spPr>
        <a:xfrm>
          <a:off x="1566265" y="3217176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Optima" panose="02000503060000020004" pitchFamily="2" charset="0"/>
            </a:rPr>
            <a:t>Funding</a:t>
          </a:r>
        </a:p>
      </dsp:txBody>
      <dsp:txXfrm>
        <a:off x="1852000" y="3462447"/>
        <a:ext cx="1273586" cy="1093225"/>
      </dsp:txXfrm>
    </dsp:sp>
    <dsp:sp modelId="{D8BF41D4-E4CB-CC4E-AF68-574693ABB9BD}">
      <dsp:nvSpPr>
        <dsp:cNvPr id="0" name=""/>
        <dsp:cNvSpPr/>
      </dsp:nvSpPr>
      <dsp:spPr>
        <a:xfrm>
          <a:off x="1623974" y="3917029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80F89-3396-E84B-8736-51D7788A2960}">
      <dsp:nvSpPr>
        <dsp:cNvPr id="0" name=""/>
        <dsp:cNvSpPr/>
      </dsp:nvSpPr>
      <dsp:spPr>
        <a:xfrm>
          <a:off x="0" y="2356269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5F685-3294-544E-89A1-4D11A104FA31}">
      <dsp:nvSpPr>
        <dsp:cNvPr id="0" name=""/>
        <dsp:cNvSpPr/>
      </dsp:nvSpPr>
      <dsp:spPr>
        <a:xfrm>
          <a:off x="1249273" y="3720418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B99B9-507E-3E49-822F-8568B85599F4}">
      <dsp:nvSpPr>
        <dsp:cNvPr id="0" name=""/>
        <dsp:cNvSpPr/>
      </dsp:nvSpPr>
      <dsp:spPr>
        <a:xfrm>
          <a:off x="3130905" y="2344138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Optima" panose="02000503060000020004" pitchFamily="2" charset="0"/>
            </a:rPr>
            <a:t>Career Panels</a:t>
          </a:r>
        </a:p>
      </dsp:txBody>
      <dsp:txXfrm>
        <a:off x="3416640" y="2589409"/>
        <a:ext cx="1273586" cy="1093225"/>
      </dsp:txXfrm>
    </dsp:sp>
    <dsp:sp modelId="{2CC6E19E-7455-3444-BED5-37B82A496B96}">
      <dsp:nvSpPr>
        <dsp:cNvPr id="0" name=""/>
        <dsp:cNvSpPr/>
      </dsp:nvSpPr>
      <dsp:spPr>
        <a:xfrm>
          <a:off x="4394809" y="3706613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7B360-84F1-BF45-A1D6-512DBA77E43F}">
      <dsp:nvSpPr>
        <dsp:cNvPr id="0" name=""/>
        <dsp:cNvSpPr/>
      </dsp:nvSpPr>
      <dsp:spPr>
        <a:xfrm>
          <a:off x="4703673" y="3214666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4620B-D53F-0B4A-A383-77BAE2963FAA}">
      <dsp:nvSpPr>
        <dsp:cNvPr id="0" name=""/>
        <dsp:cNvSpPr/>
      </dsp:nvSpPr>
      <dsp:spPr>
        <a:xfrm>
          <a:off x="4745939" y="3924141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F902B-8784-4246-9FE6-9BC26A95FAC0}">
      <dsp:nvSpPr>
        <dsp:cNvPr id="0" name=""/>
        <dsp:cNvSpPr/>
      </dsp:nvSpPr>
      <dsp:spPr>
        <a:xfrm>
          <a:off x="1566265" y="1490760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Optima" panose="02000503060000020004" pitchFamily="2" charset="0"/>
            </a:rPr>
            <a:t>Advocacy</a:t>
          </a:r>
        </a:p>
      </dsp:txBody>
      <dsp:txXfrm>
        <a:off x="1852000" y="1736031"/>
        <a:ext cx="1273586" cy="1093225"/>
      </dsp:txXfrm>
    </dsp:sp>
    <dsp:sp modelId="{FCFCC2F5-2C47-FD42-B728-121F5E629FB7}">
      <dsp:nvSpPr>
        <dsp:cNvPr id="0" name=""/>
        <dsp:cNvSpPr/>
      </dsp:nvSpPr>
      <dsp:spPr>
        <a:xfrm>
          <a:off x="2822041" y="1523390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7220A-35F7-5A42-B782-1CF581C8B561}">
      <dsp:nvSpPr>
        <dsp:cNvPr id="0" name=""/>
        <dsp:cNvSpPr/>
      </dsp:nvSpPr>
      <dsp:spPr>
        <a:xfrm>
          <a:off x="3130905" y="617722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9FF87-297A-A14B-87EB-7F71B12DA641}">
      <dsp:nvSpPr>
        <dsp:cNvPr id="0" name=""/>
        <dsp:cNvSpPr/>
      </dsp:nvSpPr>
      <dsp:spPr>
        <a:xfrm>
          <a:off x="3173171" y="13196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1CAAD-7307-944E-812A-B45137CA9B7D}">
      <dsp:nvSpPr>
        <dsp:cNvPr id="0" name=""/>
        <dsp:cNvSpPr/>
      </dsp:nvSpPr>
      <dsp:spPr>
        <a:xfrm>
          <a:off x="4703673" y="1488251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Optima" panose="02000503060000020004" pitchFamily="2" charset="0"/>
            </a:rPr>
            <a:t>Social Events</a:t>
          </a:r>
        </a:p>
      </dsp:txBody>
      <dsp:txXfrm>
        <a:off x="4989408" y="1733522"/>
        <a:ext cx="1273586" cy="1093225"/>
      </dsp:txXfrm>
    </dsp:sp>
    <dsp:sp modelId="{18AAD839-F8B9-BF42-AB5E-BFC30FF5C01A}">
      <dsp:nvSpPr>
        <dsp:cNvPr id="0" name=""/>
        <dsp:cNvSpPr/>
      </dsp:nvSpPr>
      <dsp:spPr>
        <a:xfrm>
          <a:off x="6290259" y="21872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3493E5-A14E-BC46-A0A7-F7A39E197506}">
      <dsp:nvSpPr>
        <dsp:cNvPr id="0" name=""/>
        <dsp:cNvSpPr/>
      </dsp:nvSpPr>
      <dsp:spPr>
        <a:xfrm>
          <a:off x="6282943" y="2358779"/>
          <a:ext cx="1845056" cy="15837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7526D-617D-2949-AE0C-CD7A20BD4ECA}">
      <dsp:nvSpPr>
        <dsp:cNvPr id="0" name=""/>
        <dsp:cNvSpPr/>
      </dsp:nvSpPr>
      <dsp:spPr>
        <a:xfrm>
          <a:off x="6655206" y="238680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611FC-459E-4249-A847-43BB052572B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00EFC-39BD-9E47-8FA9-FCECBD25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2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00EFC-39BD-9E47-8FA9-FCECBD25A8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2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11F62"/>
                </a:solidFill>
                <a:latin typeface="Optima" panose="02000503060000020004" pitchFamily="2" charset="0"/>
              </a:rPr>
              <a:t>https://</a:t>
            </a:r>
            <a:r>
              <a:rPr lang="en-US" sz="1200" dirty="0" err="1">
                <a:solidFill>
                  <a:srgbClr val="011F62"/>
                </a:solidFill>
                <a:latin typeface="Optima" panose="02000503060000020004" pitchFamily="2" charset="0"/>
              </a:rPr>
              <a:t>join.slack.com</a:t>
            </a:r>
            <a:r>
              <a:rPr lang="en-US" sz="1200" dirty="0">
                <a:solidFill>
                  <a:srgbClr val="011F62"/>
                </a:solidFill>
                <a:latin typeface="Optima" panose="02000503060000020004" pitchFamily="2" charset="0"/>
              </a:rPr>
              <a:t>/t/</a:t>
            </a:r>
            <a:r>
              <a:rPr lang="en-US" sz="1200" dirty="0" err="1">
                <a:solidFill>
                  <a:srgbClr val="011F62"/>
                </a:solidFill>
                <a:latin typeface="Optima" panose="02000503060000020004" pitchFamily="2" charset="0"/>
              </a:rPr>
              <a:t>upennbgs</a:t>
            </a:r>
            <a:r>
              <a:rPr lang="en-US" sz="1200" dirty="0">
                <a:solidFill>
                  <a:srgbClr val="011F62"/>
                </a:solidFill>
                <a:latin typeface="Optima" panose="02000503060000020004" pitchFamily="2" charset="0"/>
              </a:rPr>
              <a:t>/</a:t>
            </a:r>
            <a:r>
              <a:rPr lang="en-US" sz="1200" dirty="0" err="1">
                <a:solidFill>
                  <a:srgbClr val="011F62"/>
                </a:solidFill>
                <a:latin typeface="Optima" panose="02000503060000020004" pitchFamily="2" charset="0"/>
              </a:rPr>
              <a:t>shared_invite</a:t>
            </a:r>
            <a:r>
              <a:rPr lang="en-US" sz="1200" dirty="0">
                <a:solidFill>
                  <a:srgbClr val="011F62"/>
                </a:solidFill>
                <a:latin typeface="Optima" panose="02000503060000020004" pitchFamily="2" charset="0"/>
              </a:rPr>
              <a:t>/zt-99ajnayf-ImKfg7ic5niiE1u3ksyl5g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00EFC-39BD-9E47-8FA9-FCECBD25A8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CFF58-E3C3-2043-826B-B8B9B282D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129E9-D7B6-DB4D-ADAD-218DE2208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C72F-E2ED-E44B-9A90-DA97049D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74C27-7AE5-0443-8455-D7C09C1B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D20A-43F7-294D-9585-A2A66593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5135-DDD9-7F49-895C-BA43E01C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842E2-4092-3B45-9326-88DD606F7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8A6B3-87A9-0C42-BE18-2E849F13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2900-1A5C-9048-B616-DB789848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22809-A6C6-F64B-951E-29CE912F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8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5265C-74F0-FF44-B09B-9694DBEEE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15BC9-88FA-024B-B6FF-9AFCD8D2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DB00B-A848-F04B-B349-84D5F392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EA49E-47EF-6343-BC3F-A00D01649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03C6-AD40-7A46-A8F7-0E0154D1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5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5B91-B0EA-F644-97A7-9DEF71B4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7253-BD60-4C41-B0FD-078DCF713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8AE9F-55B4-3E46-8EA9-190E1CB85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F9D21-8E2B-7148-BA12-CABC58A4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1906-113C-874A-A1C0-BB66C573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9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0822-AFBB-6547-AEF8-FC39CC05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746E3-4487-EC4B-B2E0-2106F92CA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2F41-62E1-FA45-8D40-4A72639C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2A5CB-C781-0347-93A2-3AD15F6F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930EE-9DFD-0A4C-AA87-A0EBA4B8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03FD-23B2-6B43-8E7A-2B3E7EB4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8D4E5-ED3D-9540-A8D5-FC180BAFD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51B90-BA10-B543-8CEB-6F1E68324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C045B-8AF8-1B48-A771-074D44E0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212A5-E0A5-8344-AD49-F63F5F51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35D1C-34D0-7B44-AD86-C828EE5A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1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D5D8-DB3E-A44B-A97A-E9937385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2795C-031C-4642-BA5E-B4A8A6E3A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FA8E1-BADA-504B-960A-BA93AA42A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07A0E3-E6B5-B34A-9039-69534AC8D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8268D-C5E2-874D-9F5D-830B8570C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427F1-21D7-4949-A5F9-9A465EAC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81F1B8-22D8-C348-B91D-3A3CAF78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EB67B-B4B5-B446-AB4E-B98C790C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8325-7702-AC41-A9D1-AF37BAF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4ED93-5046-8A4D-BD9C-C6955DD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D9F9D-E7BA-374A-AD33-7B8D52D8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372AA-0B67-2844-9EE7-E0DB5792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5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7E486-0FB8-8840-B1E1-CC49FE26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48539A-094D-3D41-A634-ADACABBB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6DCF-07BE-CC4F-B08E-F4C4B0B5A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9323-083B-C544-BC90-B835DC97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BAD3-BDE9-824F-AF38-C089F245A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E3DC0-4808-8E4F-A71F-FE9142F56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D363C-1BEE-904F-B251-D7121962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D30BB-A768-7445-BA44-6A694F6A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D709-FCF2-8747-A0F4-2B9059C5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4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E7B4-F634-2B4C-9A44-562349FC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4C521-466D-4E4F-A712-7D49367C4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186FC-892E-AB48-B617-5A57F6B92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DCCB1-FE30-0D4B-ACDA-CE41EBE5A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09139-94D9-DE46-82D2-F53D50A7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63E78-7207-B240-9F3B-B6BD2F8A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4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4FCEFB-3ACD-DF45-A406-B1091E8E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0A88A-CCD9-2C4D-8C9C-B724A105D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9761C-4064-B547-9CEE-BDEF8D0D1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737B1-FB95-1142-B233-902BBCCDCF0B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40D94-131A-DD4D-9F83-8E0D9C2CA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CDA30-B406-7E44-90BE-BC9C11DC1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AF140-F4E3-E642-AE99-FDD61BDF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https://workingwithdog.com/wp-content/uploads/2016/05/new_instagram_logo-1024x1024.jpg" TargetMode="Externa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B716B7-45A5-3548-8FFB-351B1BA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317" y="4208744"/>
            <a:ext cx="9144000" cy="147807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11F5B"/>
                </a:solidFill>
                <a:latin typeface="Optima" panose="0200050306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Biomedical Graduate</a:t>
            </a:r>
          </a:p>
          <a:p>
            <a:r>
              <a:rPr lang="en-US" sz="4400" dirty="0">
                <a:solidFill>
                  <a:srgbClr val="011F5B"/>
                </a:solidFill>
                <a:latin typeface="Optima" panose="0200050306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Student Association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33209-CF2A-7446-AFD9-3EFE16B6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581" y="1271390"/>
            <a:ext cx="4125471" cy="27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2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A223-8CEE-4B47-BE37-C487D7D6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1F5B"/>
                </a:solidFill>
                <a:latin typeface="Optima" panose="02000503060000020004" pitchFamily="2" charset="0"/>
              </a:rPr>
              <a:t>2021-2022 Executive Board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FFA627-1FCF-2D4F-9E04-FC0EB172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14" y="3980372"/>
            <a:ext cx="2774448" cy="2468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61648-A392-854B-A28E-A5510BE73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8" y="1616526"/>
            <a:ext cx="1693926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34C5-EB1F-414B-85D9-D0D0E043D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433" y="4002992"/>
            <a:ext cx="2475853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B6E8D8-2013-7F41-AAD3-CE7D7ABD7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" t="5690" r="1569" b="7660"/>
          <a:stretch/>
        </p:blipFill>
        <p:spPr bwMode="auto">
          <a:xfrm>
            <a:off x="2454453" y="1626216"/>
            <a:ext cx="2467738" cy="246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264154-B54B-8847-9D43-2B47201412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-489" r="2219" b="485"/>
          <a:stretch/>
        </p:blipFill>
        <p:spPr bwMode="auto">
          <a:xfrm>
            <a:off x="6824802" y="4004870"/>
            <a:ext cx="2467739" cy="246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9A091-C9F6-B84C-AC16-D72D703FF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206" y="3826302"/>
            <a:ext cx="1988820" cy="2651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0C504-75B6-6A47-B609-16D4672AF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2" y="1563805"/>
            <a:ext cx="2478026" cy="2468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1F5418-DB30-2046-B282-59B471D99A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"/>
          <a:stretch/>
        </p:blipFill>
        <p:spPr bwMode="auto">
          <a:xfrm>
            <a:off x="9102720" y="1572136"/>
            <a:ext cx="2467739" cy="246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3D46D6-F50C-2042-A348-91B479DF7C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b="15378"/>
          <a:stretch/>
        </p:blipFill>
        <p:spPr bwMode="auto">
          <a:xfrm>
            <a:off x="4930821" y="1616526"/>
            <a:ext cx="1956817" cy="246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DE5A6B-997C-4B4F-87EB-C1CA9F3587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/>
        </p:blipFill>
        <p:spPr bwMode="auto">
          <a:xfrm>
            <a:off x="9211338" y="4004226"/>
            <a:ext cx="2363000" cy="246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3E6BC1-9A90-F245-AAFE-851FC5570CDA}"/>
              </a:ext>
            </a:extLst>
          </p:cNvPr>
          <p:cNvSpPr txBox="1"/>
          <p:nvPr/>
        </p:nvSpPr>
        <p:spPr>
          <a:xfrm>
            <a:off x="1145135" y="1237643"/>
            <a:ext cx="88998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Chair: 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Rina Kim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891E1-9650-AE49-A34F-6A9CDDE193B3}"/>
              </a:ext>
            </a:extLst>
          </p:cNvPr>
          <p:cNvSpPr txBox="1"/>
          <p:nvPr/>
        </p:nvSpPr>
        <p:spPr>
          <a:xfrm>
            <a:off x="3096786" y="1241616"/>
            <a:ext cx="1130438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Vice Chair: 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Carolyn Lou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0DF4BF-DFAB-5641-A7B8-98F0C24E0437}"/>
              </a:ext>
            </a:extLst>
          </p:cNvPr>
          <p:cNvSpPr txBox="1"/>
          <p:nvPr/>
        </p:nvSpPr>
        <p:spPr>
          <a:xfrm>
            <a:off x="5069453" y="1241616"/>
            <a:ext cx="180690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Academic: 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Bernadette </a:t>
            </a:r>
            <a:r>
              <a:rPr lang="en-US" sz="1400" dirty="0" err="1">
                <a:solidFill>
                  <a:schemeClr val="bg1"/>
                </a:solidFill>
                <a:latin typeface="Optima" panose="02000503060000020004" pitchFamily="2" charset="0"/>
              </a:rPr>
              <a:t>D’Alonzo</a:t>
            </a:r>
            <a:endParaRPr lang="en-US" sz="14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28BCC7-9E0F-CB44-A974-EE4728E96D19}"/>
              </a:ext>
            </a:extLst>
          </p:cNvPr>
          <p:cNvSpPr txBox="1"/>
          <p:nvPr/>
        </p:nvSpPr>
        <p:spPr>
          <a:xfrm>
            <a:off x="7380670" y="1237643"/>
            <a:ext cx="126771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Finance: 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Sarah Hegarty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4093E8-AAD0-2643-BB97-215C835314FB}"/>
              </a:ext>
            </a:extLst>
          </p:cNvPr>
          <p:cNvSpPr txBox="1"/>
          <p:nvPr/>
        </p:nvSpPr>
        <p:spPr>
          <a:xfrm>
            <a:off x="685504" y="6124017"/>
            <a:ext cx="168398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Social: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Priyanka Chatterjee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8195AE-AFAE-924A-B461-8E2FC26F5BFB}"/>
              </a:ext>
            </a:extLst>
          </p:cNvPr>
          <p:cNvSpPr txBox="1"/>
          <p:nvPr/>
        </p:nvSpPr>
        <p:spPr>
          <a:xfrm>
            <a:off x="9741362" y="1241616"/>
            <a:ext cx="12763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GAPSA Rep: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 err="1">
                <a:solidFill>
                  <a:schemeClr val="bg1"/>
                </a:solidFill>
                <a:latin typeface="Optima" panose="02000503060000020004" pitchFamily="2" charset="0"/>
              </a:rPr>
              <a:t>Zeenat</a:t>
            </a: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 Diwan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39C9A3-EB5F-0B49-A991-FF5E11221E75}"/>
              </a:ext>
            </a:extLst>
          </p:cNvPr>
          <p:cNvSpPr txBox="1"/>
          <p:nvPr/>
        </p:nvSpPr>
        <p:spPr>
          <a:xfrm>
            <a:off x="9797467" y="6124017"/>
            <a:ext cx="122020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GAPSA Rep: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Emily </a:t>
            </a:r>
            <a:r>
              <a:rPr lang="en-US" sz="1400" dirty="0" err="1">
                <a:solidFill>
                  <a:schemeClr val="bg1"/>
                </a:solidFill>
                <a:latin typeface="Optima" panose="02000503060000020004" pitchFamily="2" charset="0"/>
              </a:rPr>
              <a:t>Getzen</a:t>
            </a:r>
            <a:endParaRPr lang="en-US" sz="14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4EDAA-AF6A-2D43-AA4A-B2C58EA40967}"/>
              </a:ext>
            </a:extLst>
          </p:cNvPr>
          <p:cNvSpPr txBox="1"/>
          <p:nvPr/>
        </p:nvSpPr>
        <p:spPr>
          <a:xfrm>
            <a:off x="3150394" y="6128286"/>
            <a:ext cx="129798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Social: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Kuldeep Yadav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AB526C-F837-8544-9DE9-C8BCF3C0C1C4}"/>
              </a:ext>
            </a:extLst>
          </p:cNvPr>
          <p:cNvSpPr txBox="1"/>
          <p:nvPr/>
        </p:nvSpPr>
        <p:spPr>
          <a:xfrm>
            <a:off x="5232899" y="6124017"/>
            <a:ext cx="142539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Operations: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Nick </a:t>
            </a:r>
            <a:r>
              <a:rPr lang="en-US" sz="1400" dirty="0" err="1">
                <a:solidFill>
                  <a:schemeClr val="bg1"/>
                </a:solidFill>
                <a:latin typeface="Optima" panose="02000503060000020004" pitchFamily="2" charset="0"/>
              </a:rPr>
              <a:t>Illenberger</a:t>
            </a:r>
            <a:endParaRPr lang="en-US" sz="14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B905DB-A0D0-2445-9383-2D9ECE87A8A4}"/>
              </a:ext>
            </a:extLst>
          </p:cNvPr>
          <p:cNvSpPr txBox="1"/>
          <p:nvPr/>
        </p:nvSpPr>
        <p:spPr>
          <a:xfrm>
            <a:off x="7407345" y="6124017"/>
            <a:ext cx="1241044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Social Media:</a:t>
            </a:r>
            <a:b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Angela Zhu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C1F775A-DC64-5B4B-86A4-01844B00CD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66346" y="303756"/>
            <a:ext cx="1174907" cy="7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6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35F6-050C-C642-93AF-DA303AB45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57" y="4667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11F5B"/>
                </a:solidFill>
                <a:latin typeface="Optima" panose="02000503060000020004" pitchFamily="2" charset="0"/>
              </a:rPr>
              <a:t>What We Do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AC5C5D-2D18-914A-A737-0D09497CA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524480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470BC69-1AF4-B744-9BAF-67DC2C141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6346" y="303756"/>
            <a:ext cx="1174907" cy="7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4C0C267-FD53-D948-9F19-C14A085F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1F5B"/>
                </a:solidFill>
                <a:latin typeface="Optima" panose="02000503060000020004" pitchFamily="2" charset="0"/>
              </a:rPr>
              <a:t>Past Events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3FF337-04D2-594E-A70C-16CC5E834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79" y="1344814"/>
            <a:ext cx="2586813" cy="33451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766BF9-29F4-9142-AA17-7A1262C07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187" y="1344814"/>
            <a:ext cx="2765698" cy="36854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EBB74F-BFD7-CF4F-8A71-BDE515D2D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883" y="1344814"/>
            <a:ext cx="2756482" cy="38621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C2F2D4-E7D4-6340-B188-59029343E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415" y="1344814"/>
            <a:ext cx="2836721" cy="28367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B2C093-7EEA-6B4D-ACBB-6A73B54EE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708" y="3349515"/>
            <a:ext cx="2614354" cy="3383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2AB301-C444-DF4F-ADCD-68AACE1D6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364" y="3802697"/>
            <a:ext cx="3452053" cy="2455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40C03A-DEEC-1542-A5F8-67B6EEA50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955" y="3340830"/>
            <a:ext cx="2542545" cy="33832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8F2588-7C49-6249-B7FB-92BCF4D1D9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6346" y="303756"/>
            <a:ext cx="1174907" cy="7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1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6079F-6CF8-C041-9FE2-7CE5C016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1F5B"/>
                </a:solidFill>
                <a:latin typeface="Optima" panose="02000503060000020004" pitchFamily="2" charset="0"/>
              </a:rPr>
              <a:t>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D0DC9-B11B-9045-AB43-0DAAE62AC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11F62"/>
                </a:solidFill>
                <a:latin typeface="Optima" panose="02000503060000020004" pitchFamily="2" charset="0"/>
              </a:rPr>
              <a:t>General Assembly Meetings:</a:t>
            </a:r>
            <a:r>
              <a:rPr lang="en-US" sz="3600" dirty="0">
                <a:solidFill>
                  <a:srgbClr val="011F62"/>
                </a:solidFill>
                <a:latin typeface="Optima" panose="02000503060000020004" pitchFamily="2" charset="0"/>
              </a:rPr>
              <a:t/>
            </a:r>
            <a:br>
              <a:rPr lang="en-US" sz="3600" dirty="0">
                <a:solidFill>
                  <a:srgbClr val="011F62"/>
                </a:solidFill>
                <a:latin typeface="Optima" panose="02000503060000020004" pitchFamily="2" charset="0"/>
              </a:rPr>
            </a:br>
            <a:r>
              <a:rPr lang="en-US" sz="3600" dirty="0">
                <a:solidFill>
                  <a:srgbClr val="011F62"/>
                </a:solidFill>
                <a:latin typeface="Optima" panose="02000503060000020004" pitchFamily="2" charset="0"/>
              </a:rPr>
              <a:t>First Tuesdays of every month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990000"/>
                </a:solidFill>
                <a:latin typeface="Optima" panose="02000503060000020004" pitchFamily="2" charset="0"/>
              </a:rPr>
              <a:t>First Meeting: September 7</a:t>
            </a:r>
            <a:r>
              <a:rPr lang="en-US" sz="3600" baseline="30000" dirty="0">
                <a:solidFill>
                  <a:srgbClr val="990000"/>
                </a:solidFill>
                <a:latin typeface="Optima" panose="02000503060000020004" pitchFamily="2" charset="0"/>
              </a:rPr>
              <a:t>th</a:t>
            </a:r>
            <a:r>
              <a:rPr lang="en-US" sz="3600" dirty="0">
                <a:solidFill>
                  <a:srgbClr val="990000"/>
                </a:solidFill>
                <a:latin typeface="Optima" panose="02000503060000020004" pitchFamily="2" charset="0"/>
              </a:rPr>
              <a:t>, 5pm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09B24-2B56-A647-8D64-9E198DB2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346" y="303756"/>
            <a:ext cx="1174907" cy="7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1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2F43-F6BC-0640-B000-436C2BA5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11F62"/>
                </a:solidFill>
                <a:latin typeface="Optima" panose="02000503060000020004" pitchFamily="2" charset="0"/>
              </a:rPr>
              <a:t>Stay in Touch!</a:t>
            </a:r>
          </a:p>
        </p:txBody>
      </p:sp>
      <p:pic>
        <p:nvPicPr>
          <p:cNvPr id="4" name="Content Placeholder 3" descr="/var/folders/dx/_55_djkx1r1d3sfh0zlzhb2m0000gn/T/com.microsoft.Word/Content.MSO/51CB21AA.tmp">
            <a:extLst>
              <a:ext uri="{FF2B5EF4-FFF2-40B4-BE49-F238E27FC236}">
                <a16:creationId xmlns:a16="http://schemas.microsoft.com/office/drawing/2014/main" id="{9697DA09-DA20-414D-893C-A0E1CD5F1E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315" y="1945222"/>
            <a:ext cx="1551214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ew Instagram Logo: Love it or Hate it? - working with dog -">
            <a:extLst>
              <a:ext uri="{FF2B5EF4-FFF2-40B4-BE49-F238E27FC236}">
                <a16:creationId xmlns:a16="http://schemas.microsoft.com/office/drawing/2014/main" id="{FF28B526-1EEC-AC40-AB00-CD262185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08" y="193295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3E4C0C-75B5-1645-8F54-FEF29269FE87}"/>
              </a:ext>
            </a:extLst>
          </p:cNvPr>
          <p:cNvSpPr txBox="1"/>
          <p:nvPr/>
        </p:nvSpPr>
        <p:spPr>
          <a:xfrm>
            <a:off x="4354958" y="2979667"/>
            <a:ext cx="353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1F5B"/>
                </a:solidFill>
                <a:latin typeface="Optima" panose="02000503060000020004" pitchFamily="2" charset="0"/>
              </a:rPr>
              <a:t>@</a:t>
            </a:r>
            <a:r>
              <a:rPr lang="en-US" sz="3200" dirty="0" err="1">
                <a:solidFill>
                  <a:srgbClr val="011F5B"/>
                </a:solidFill>
                <a:latin typeface="Optima" panose="02000503060000020004" pitchFamily="2" charset="0"/>
              </a:rPr>
              <a:t>PennBGSA</a:t>
            </a:r>
            <a:endParaRPr lang="en-US" sz="3200" dirty="0">
              <a:solidFill>
                <a:srgbClr val="011F5B"/>
              </a:solidFill>
              <a:latin typeface="Optima" panose="0200050306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10934-81BC-854C-8FCD-26A48A52A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567" y="1922362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EB31D4-3D43-8041-88BF-9FD9E03015DC}"/>
              </a:ext>
            </a:extLst>
          </p:cNvPr>
          <p:cNvSpPr/>
          <p:nvPr/>
        </p:nvSpPr>
        <p:spPr>
          <a:xfrm>
            <a:off x="2164827" y="3994430"/>
            <a:ext cx="7862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11F62"/>
                </a:solidFill>
                <a:latin typeface="Optima" panose="02000503060000020004" pitchFamily="2" charset="0"/>
              </a:rPr>
              <a:t>Website</a:t>
            </a:r>
            <a: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  <a:t>: https://</a:t>
            </a:r>
            <a:r>
              <a:rPr lang="en-US" sz="3200" dirty="0" err="1">
                <a:solidFill>
                  <a:srgbClr val="011F62"/>
                </a:solidFill>
                <a:latin typeface="Optima" panose="02000503060000020004" pitchFamily="2" charset="0"/>
              </a:rPr>
              <a:t>www.med.upenn.edu</a:t>
            </a:r>
            <a: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  <a:t>/</a:t>
            </a:r>
            <a:r>
              <a:rPr lang="en-US" sz="3200" dirty="0" err="1">
                <a:solidFill>
                  <a:srgbClr val="011F62"/>
                </a:solidFill>
                <a:latin typeface="Optima" panose="02000503060000020004" pitchFamily="2" charset="0"/>
              </a:rPr>
              <a:t>bgsa</a:t>
            </a:r>
            <a: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  <a:t>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434BEE-7C05-4B48-8300-4FE64C7B2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0162" y="4136332"/>
            <a:ext cx="2271676" cy="2271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E1BDA7-686D-1544-A6C3-54DA993C2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6346" y="303756"/>
            <a:ext cx="1174907" cy="7865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90662A-2F5B-EF41-A618-1183FBE3ECA1}"/>
              </a:ext>
            </a:extLst>
          </p:cNvPr>
          <p:cNvSpPr/>
          <p:nvPr/>
        </p:nvSpPr>
        <p:spPr>
          <a:xfrm>
            <a:off x="235131" y="5780782"/>
            <a:ext cx="117061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11F62"/>
                </a:solidFill>
                <a:latin typeface="Optima" panose="02000503060000020004" pitchFamily="2" charset="0"/>
              </a:rPr>
              <a:t>Email</a:t>
            </a:r>
            <a: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  <a:t>: </a:t>
            </a:r>
            <a:r>
              <a:rPr lang="en-US" sz="3200" dirty="0" err="1">
                <a:solidFill>
                  <a:srgbClr val="011F62"/>
                </a:solidFill>
                <a:latin typeface="Optima" panose="02000503060000020004" pitchFamily="2" charset="0"/>
              </a:rPr>
              <a:t>bgsa</a:t>
            </a:r>
            <a: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  <a:t>.</a:t>
            </a:r>
            <a:r>
              <a:rPr lang="en-US" sz="3200" dirty="0">
                <a:solidFill>
                  <a:srgbClr val="990000"/>
                </a:solidFill>
                <a:latin typeface="Optima" panose="02000503060000020004" pitchFamily="2" charset="0"/>
              </a:rPr>
              <a:t>[role]</a:t>
            </a:r>
            <a: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  <a:t>@</a:t>
            </a:r>
            <a:r>
              <a:rPr lang="en-US" sz="3200" dirty="0" err="1">
                <a:solidFill>
                  <a:srgbClr val="011F62"/>
                </a:solidFill>
                <a:latin typeface="Optima" panose="02000503060000020004" pitchFamily="2" charset="0"/>
              </a:rPr>
              <a:t>gmail.com</a:t>
            </a:r>
            <a: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  <a:t/>
            </a:r>
            <a:br>
              <a:rPr lang="en-US" sz="3200" dirty="0">
                <a:solidFill>
                  <a:srgbClr val="011F62"/>
                </a:solidFill>
                <a:latin typeface="Optima" panose="02000503060000020004" pitchFamily="2" charset="0"/>
              </a:rPr>
            </a:br>
            <a:r>
              <a:rPr lang="en-US" dirty="0">
                <a:solidFill>
                  <a:srgbClr val="990000"/>
                </a:solidFill>
                <a:latin typeface="Optima" panose="02000503060000020004" pitchFamily="2" charset="0"/>
              </a:rPr>
              <a:t>chair ∙ </a:t>
            </a:r>
            <a:r>
              <a:rPr lang="en-US" dirty="0" err="1">
                <a:solidFill>
                  <a:srgbClr val="990000"/>
                </a:solidFill>
                <a:latin typeface="Optima" panose="02000503060000020004" pitchFamily="2" charset="0"/>
              </a:rPr>
              <a:t>vc</a:t>
            </a:r>
            <a:r>
              <a:rPr lang="en-US" dirty="0">
                <a:solidFill>
                  <a:srgbClr val="990000"/>
                </a:solidFill>
                <a:latin typeface="Optima" panose="02000503060000020004" pitchFamily="2" charset="0"/>
              </a:rPr>
              <a:t> ∙ finance ∙ academic ∙ social ∙ operations ∙ </a:t>
            </a:r>
            <a:r>
              <a:rPr lang="en-US" dirty="0" err="1">
                <a:solidFill>
                  <a:srgbClr val="990000"/>
                </a:solidFill>
                <a:latin typeface="Optima" panose="02000503060000020004" pitchFamily="2" charset="0"/>
              </a:rPr>
              <a:t>socialmedia</a:t>
            </a:r>
            <a:r>
              <a:rPr lang="en-US" dirty="0">
                <a:solidFill>
                  <a:srgbClr val="990000"/>
                </a:solidFill>
                <a:latin typeface="Optima" panose="02000503060000020004" pitchFamily="2" charset="0"/>
              </a:rPr>
              <a:t> ∙ gapsa.rep.1 ∙ gapsa.rep.2</a:t>
            </a:r>
          </a:p>
        </p:txBody>
      </p:sp>
    </p:spTree>
    <p:extLst>
      <p:ext uri="{BB962C8B-B14F-4D97-AF65-F5344CB8AC3E}">
        <p14:creationId xmlns:p14="http://schemas.microsoft.com/office/powerpoint/2010/main" val="2795131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133</Words>
  <Application>Microsoft Office PowerPoint</Application>
  <PresentationFormat>Widescreen</PresentationFormat>
  <Paragraphs>29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Optima</vt:lpstr>
      <vt:lpstr>Verdana</vt:lpstr>
      <vt:lpstr>Office Theme</vt:lpstr>
      <vt:lpstr>PowerPoint Presentation</vt:lpstr>
      <vt:lpstr>2021-2022 Executive Board</vt:lpstr>
      <vt:lpstr>What We Do</vt:lpstr>
      <vt:lpstr>Past Events</vt:lpstr>
      <vt:lpstr>Get Involved</vt:lpstr>
      <vt:lpstr>Stay in Touch!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Hegarty</dc:creator>
  <cp:lastModifiedBy>Windows User</cp:lastModifiedBy>
  <cp:revision>18</cp:revision>
  <dcterms:created xsi:type="dcterms:W3CDTF">2021-08-16T20:14:01Z</dcterms:created>
  <dcterms:modified xsi:type="dcterms:W3CDTF">2021-08-17T15:10:51Z</dcterms:modified>
</cp:coreProperties>
</file>